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376" r:id="rId3"/>
    <p:sldId id="486" r:id="rId4"/>
    <p:sldId id="503" r:id="rId5"/>
    <p:sldId id="504" r:id="rId6"/>
    <p:sldId id="505" r:id="rId7"/>
    <p:sldId id="506" r:id="rId8"/>
    <p:sldId id="498" r:id="rId9"/>
    <p:sldId id="499" r:id="rId10"/>
    <p:sldId id="502" r:id="rId11"/>
    <p:sldId id="453" r:id="rId12"/>
  </p:sldIdLst>
  <p:sldSz cx="12192000" cy="6858000"/>
  <p:notesSz cx="6858000" cy="9144000"/>
  <p:embeddedFontLst>
    <p:embeddedFont>
      <p:font typeface="Dominique" pitchFamily="50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9600" dirty="0"/>
              <a:t>Matrix Tests with Azure DevOps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Contract Tests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10512</TotalTime>
  <Words>120</Words>
  <Application>Microsoft Office PowerPoint</Application>
  <PresentationFormat>Widescreen</PresentationFormat>
  <Paragraphs>36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Dominique</vt:lpstr>
      <vt:lpstr>Calibri</vt:lpstr>
      <vt:lpstr>Office Theme</vt:lpstr>
      <vt:lpstr>Matrix Tests with Azure DevOps</vt:lpstr>
      <vt:lpstr>Kilka slow o mnie</vt:lpstr>
      <vt:lpstr>Build</vt:lpstr>
      <vt:lpstr>TEST</vt:lpstr>
      <vt:lpstr>Publish</vt:lpstr>
      <vt:lpstr>Contract Tests</vt:lpstr>
      <vt:lpstr>Release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241</cp:revision>
  <cp:lastPrinted>2019-05-08T12:52:32Z</cp:lastPrinted>
  <dcterms:created xsi:type="dcterms:W3CDTF">2019-05-07T16:08:34Z</dcterms:created>
  <dcterms:modified xsi:type="dcterms:W3CDTF">2020-02-28T19:45:10Z</dcterms:modified>
</cp:coreProperties>
</file>